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466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CONCEITOS E PRÁTICAS SOBRE EQUIPAMENTOS DE PROTEÇÃO INDIVIDUAL - CAPACITAÇÃO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2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9" y="1152451"/>
            <a:ext cx="648034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200" b="0" i="0" u="none" strike="noStrike" baseline="0" dirty="0">
                <a:latin typeface="CIDFont+F1"/>
              </a:rPr>
              <a:t>Tipos de EPI (Proteção da cabeça, olhos e face, auditiva, respiratória...);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200" b="0" i="0" u="none" strike="noStrike" baseline="0" dirty="0">
                <a:latin typeface="CIDFont+F1"/>
              </a:rPr>
              <a:t>Características e limitações dos EPIs;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200" b="0" i="0" u="none" strike="noStrike" baseline="0" dirty="0">
                <a:latin typeface="CIDFont+F1"/>
              </a:rPr>
              <a:t>Como usar adequadamente os EPIs;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200" b="0" i="0" u="none" strike="noStrike" baseline="0" dirty="0">
                <a:latin typeface="CIDFont+F5"/>
              </a:rPr>
              <a:t> </a:t>
            </a:r>
            <a:r>
              <a:rPr lang="pt-BR" sz="1200" b="0" i="0" u="none" strike="noStrike" baseline="0" dirty="0">
                <a:latin typeface="CIDFont+F1"/>
              </a:rPr>
              <a:t>Obrigatoriedade da utilização de EPI e sanções previstas, em caso de</a:t>
            </a:r>
          </a:p>
          <a:p>
            <a:pPr algn="l"/>
            <a:r>
              <a:rPr lang="pt-BR" sz="1200" b="0" i="0" u="none" strike="noStrike" baseline="0" dirty="0">
                <a:latin typeface="CIDFont+F1"/>
              </a:rPr>
              <a:t>desobediência das regras;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200" b="0" i="0" u="none" strike="noStrike" baseline="0" dirty="0">
                <a:latin typeface="CIDFont+F1"/>
              </a:rPr>
              <a:t>Guarda, limpeza, inspeção, conservação e manutenção dos EPIs;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200" b="0" i="0" u="none" strike="noStrike" baseline="0" dirty="0">
                <a:latin typeface="CIDFont+F1"/>
              </a:rPr>
              <a:t>Quando e como fazer a substituição imediata do EPI.</a:t>
            </a:r>
          </a:p>
          <a:p>
            <a:pPr algn="l"/>
            <a:endParaRPr lang="pt-BR" altLang="pt-BR" sz="1200" dirty="0">
              <a:latin typeface="CIDFont+F1"/>
            </a:endParaRPr>
          </a:p>
          <a:p>
            <a:r>
              <a:rPr lang="pt-BR" sz="12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NR 6 - Equipamento de Proteção Individual.</a:t>
            </a:r>
            <a:endParaRPr lang="pt-BR" altLang="pt-BR" sz="12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579938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2377</TotalTime>
  <Words>221</Words>
  <Application>Microsoft Office PowerPoint</Application>
  <PresentationFormat>Personalizar</PresentationFormat>
  <Paragraphs>36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289</cp:revision>
  <cp:lastPrinted>2023-01-18T11:46:20Z</cp:lastPrinted>
  <dcterms:created xsi:type="dcterms:W3CDTF">1996-09-21T19:33:27Z</dcterms:created>
  <dcterms:modified xsi:type="dcterms:W3CDTF">2024-08-06T20:06:20Z</dcterms:modified>
</cp:coreProperties>
</file>